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91" d="100"/>
          <a:sy n="91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901385" y="5144014"/>
            <a:ext cx="182251" cy="194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82251" cy="194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82251" cy="194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00B0F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2318</TotalTime>
  <Words>14</Words>
  <Application>Microsoft Office PowerPoint</Application>
  <PresentationFormat>화면 슬라이드 쇼(4:3)</PresentationFormat>
  <Paragraphs>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63</cp:revision>
  <dcterms:created xsi:type="dcterms:W3CDTF">2020-08-29T09:09:18Z</dcterms:created>
  <dcterms:modified xsi:type="dcterms:W3CDTF">2020-09-26T11:14:06Z</dcterms:modified>
</cp:coreProperties>
</file>

<file path=docProps/thumbnail.jpeg>
</file>